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71" r:id="rId5"/>
    <p:sldId id="275" r:id="rId6"/>
    <p:sldId id="274" r:id="rId7"/>
    <p:sldId id="273" r:id="rId8"/>
    <p:sldId id="272" r:id="rId9"/>
    <p:sldId id="260" r:id="rId10"/>
    <p:sldId id="261" r:id="rId11"/>
    <p:sldId id="262" r:id="rId12"/>
    <p:sldId id="270" r:id="rId13"/>
    <p:sldId id="263" r:id="rId14"/>
    <p:sldId id="268" r:id="rId15"/>
    <p:sldId id="267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71"/>
    <p:restoredTop sz="94675"/>
  </p:normalViewPr>
  <p:slideViewPr>
    <p:cSldViewPr snapToGrid="0" snapToObjects="1">
      <p:cViewPr varScale="1">
        <p:scale>
          <a:sx n="86" d="100"/>
          <a:sy n="86" d="100"/>
        </p:scale>
        <p:origin x="7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5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40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8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3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4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2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3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3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0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5F00-DDDD-2943-95C1-EFFB3BDDAEDE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397E6-1C5B-6A4F-B081-E517805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1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47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8948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1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88946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889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5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88944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3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889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75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9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6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88944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8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88943" cy="68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0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0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894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1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9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9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5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9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8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3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9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44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8894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Melinda Welch</dc:creator>
  <cp:lastModifiedBy>Dariu Dumitru</cp:lastModifiedBy>
  <cp:revision>10</cp:revision>
  <dcterms:created xsi:type="dcterms:W3CDTF">2017-08-10T22:57:19Z</dcterms:created>
  <dcterms:modified xsi:type="dcterms:W3CDTF">2017-11-28T01:00:49Z</dcterms:modified>
</cp:coreProperties>
</file>